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64" r:id="rId2"/>
    <p:sldId id="285" r:id="rId3"/>
    <p:sldId id="284" r:id="rId4"/>
    <p:sldId id="283" r:id="rId5"/>
    <p:sldId id="281" r:id="rId6"/>
    <p:sldId id="278" r:id="rId7"/>
    <p:sldId id="273" r:id="rId8"/>
    <p:sldId id="279" r:id="rId9"/>
    <p:sldId id="280" r:id="rId10"/>
    <p:sldId id="274" r:id="rId11"/>
    <p:sldId id="286" r:id="rId12"/>
    <p:sldId id="282" r:id="rId13"/>
    <p:sldId id="261" r:id="rId14"/>
    <p:sldId id="276" r:id="rId15"/>
    <p:sldId id="275" r:id="rId16"/>
    <p:sldId id="265" r:id="rId17"/>
    <p:sldId id="262" r:id="rId18"/>
    <p:sldId id="269" r:id="rId19"/>
    <p:sldId id="287" r:id="rId20"/>
    <p:sldId id="266" r:id="rId21"/>
    <p:sldId id="263" r:id="rId22"/>
    <p:sldId id="267" r:id="rId23"/>
    <p:sldId id="268" r:id="rId24"/>
    <p:sldId id="270" r:id="rId25"/>
    <p:sldId id="271" r:id="rId26"/>
    <p:sldId id="272" r:id="rId27"/>
    <p:sldId id="257" r:id="rId28"/>
    <p:sldId id="258" r:id="rId29"/>
    <p:sldId id="256" r:id="rId30"/>
    <p:sldId id="260" r:id="rId31"/>
    <p:sldId id="277" r:id="rId32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7864"/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3071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4/11/2021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51.png"/><Relationship Id="rId4" Type="http://schemas.openxmlformats.org/officeDocument/2006/relationships/image" Target="../media/image65.gif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3.wdp"/><Relationship Id="rId7" Type="http://schemas.openxmlformats.org/officeDocument/2006/relationships/image" Target="../media/image5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0.png"/><Relationship Id="rId10" Type="http://schemas.microsoft.com/office/2007/relationships/hdphoto" Target="../media/hdphoto2.wdp"/><Relationship Id="rId4" Type="http://schemas.openxmlformats.org/officeDocument/2006/relationships/image" Target="../media/image65.gif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5.gif"/><Relationship Id="rId7" Type="http://schemas.openxmlformats.org/officeDocument/2006/relationships/image" Target="../media/image77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5.gif"/><Relationship Id="rId7" Type="http://schemas.openxmlformats.org/officeDocument/2006/relationships/image" Target="../media/image73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5.png"/><Relationship Id="rId7" Type="http://schemas.openxmlformats.org/officeDocument/2006/relationships/image" Target="../media/image83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5.wdp"/><Relationship Id="rId7" Type="http://schemas.openxmlformats.org/officeDocument/2006/relationships/image" Target="../media/image8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microsoft.com/office/2007/relationships/hdphoto" Target="../media/hdphoto6.wdp"/><Relationship Id="rId9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microsoft.com/office/2007/relationships/hdphoto" Target="../media/hdphoto7.wdp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7B9A7D-13B6-4D33-903A-4D636BF0C0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5" r="5092"/>
          <a:stretch/>
        </p:blipFill>
        <p:spPr>
          <a:xfrm>
            <a:off x="20" y="1144"/>
            <a:ext cx="9143980" cy="611866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ACA0F19-3ED3-465B-8BEF-1DCC200D7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1" r="21153"/>
          <a:stretch/>
        </p:blipFill>
        <p:spPr>
          <a:xfrm>
            <a:off x="369115" y="291363"/>
            <a:ext cx="2902591" cy="23399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4F5E3D5-9910-4B8F-AE63-CEE17FF2F49C}"/>
              </a:ext>
            </a:extLst>
          </p:cNvPr>
          <p:cNvSpPr/>
          <p:nvPr/>
        </p:nvSpPr>
        <p:spPr>
          <a:xfrm>
            <a:off x="-17921" y="4225706"/>
            <a:ext cx="9144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Sistema base de </a:t>
            </a:r>
          </a:p>
          <a:p>
            <a:pPr algn="ctr"/>
            <a:r>
              <a:rPr lang="es-ES" sz="6000" b="1" cap="none" spc="0" dirty="0">
                <a:ln/>
                <a:solidFill>
                  <a:schemeClr val="accent3"/>
                </a:solidFill>
                <a:effectLst/>
                <a:latin typeface="Arial Black" panose="020B0A04020102020204" pitchFamily="34" charset="0"/>
              </a:rPr>
              <a:t>roles y permisos</a:t>
            </a:r>
          </a:p>
        </p:txBody>
      </p:sp>
    </p:spTree>
    <p:extLst>
      <p:ext uri="{BB962C8B-B14F-4D97-AF65-F5344CB8AC3E}">
        <p14:creationId xmlns:p14="http://schemas.microsoft.com/office/powerpoint/2010/main" val="136362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527B32F-07F3-4C94-B09B-8C8F310F0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"/>
            <a:ext cx="576072" cy="5434385"/>
          </a:xfrm>
          <a:prstGeom prst="rect">
            <a:avLst/>
          </a:prstGeom>
          <a:solidFill>
            <a:srgbClr val="225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 conjunto de letras blancas en fondo azul&#10;&#10;Descripción generada automáticamente con confianza baja">
            <a:extLst>
              <a:ext uri="{FF2B5EF4-FFF2-40B4-BE49-F238E27FC236}">
                <a16:creationId xmlns:a16="http://schemas.microsoft.com/office/drawing/2014/main" id="{5077A866-FC8A-487C-AAB1-FCD934999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05" r="3" b="3"/>
          <a:stretch/>
        </p:blipFill>
        <p:spPr>
          <a:xfrm>
            <a:off x="4566066" y="2912746"/>
            <a:ext cx="4577933" cy="3207066"/>
          </a:xfrm>
          <a:prstGeom prst="rect">
            <a:avLst/>
          </a:prstGeom>
        </p:spPr>
      </p:pic>
      <p:pic>
        <p:nvPicPr>
          <p:cNvPr id="6" name="Imagen 5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D6E779A1-0F5F-45D1-BDE6-BD93CF8B78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12" r="1" b="1"/>
          <a:stretch/>
        </p:blipFill>
        <p:spPr>
          <a:xfrm>
            <a:off x="694527" y="8"/>
            <a:ext cx="5459934" cy="347604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F41D4CC-403D-465E-9223-3277868A5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062" y="574204"/>
            <a:ext cx="2887938" cy="22072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C4C688-715E-4A31-AB90-6A575288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4527" y="3631393"/>
            <a:ext cx="3750889" cy="1803000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CCB8C24-13C3-4EAF-A8A3-2E60471C95BE}"/>
              </a:ext>
            </a:extLst>
          </p:cNvPr>
          <p:cNvSpPr/>
          <p:nvPr/>
        </p:nvSpPr>
        <p:spPr>
          <a:xfrm>
            <a:off x="810811" y="3809618"/>
            <a:ext cx="352051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Aplicación</a:t>
            </a:r>
          </a:p>
          <a:p>
            <a:pPr algn="ctr"/>
            <a:r>
              <a:rPr lang="es-E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 Black" panose="020B0A04020102020204" pitchFamily="34" charset="0"/>
              </a:rPr>
              <a:t> Excel</a:t>
            </a:r>
          </a:p>
        </p:txBody>
      </p:sp>
      <p:pic>
        <p:nvPicPr>
          <p:cNvPr id="20" name="Imagen 19" descr="Imagen que contiene Forma&#10;&#10;Descripción generada automáticamente">
            <a:extLst>
              <a:ext uri="{FF2B5EF4-FFF2-40B4-BE49-F238E27FC236}">
                <a16:creationId xmlns:a16="http://schemas.microsoft.com/office/drawing/2014/main" id="{42FDDE80-FEDB-472E-AE23-D715D5D5A1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63" y="1306166"/>
            <a:ext cx="1849052" cy="64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96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21F348A-7F99-4514-B185-462431DD1293}"/>
              </a:ext>
            </a:extLst>
          </p:cNvPr>
          <p:cNvSpPr/>
          <p:nvPr/>
        </p:nvSpPr>
        <p:spPr>
          <a:xfrm>
            <a:off x="0" y="4802741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3E4FFE85-8161-4FCC-8522-1BCE2EDF0F15}"/>
              </a:ext>
            </a:extLst>
          </p:cNvPr>
          <p:cNvSpPr/>
          <p:nvPr/>
        </p:nvSpPr>
        <p:spPr>
          <a:xfrm>
            <a:off x="0" y="0"/>
            <a:ext cx="9144000" cy="1317072"/>
          </a:xfrm>
          <a:prstGeom prst="rect">
            <a:avLst/>
          </a:prstGeom>
          <a:solidFill>
            <a:srgbClr val="FB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A27507-A255-4EA3-9122-9839498BF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384"/>
            <a:ext cx="9144000" cy="50812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F59760-67C4-4B1F-AD73-7A18E5D31D2B}"/>
              </a:ext>
            </a:extLst>
          </p:cNvPr>
          <p:cNvSpPr txBox="1"/>
          <p:nvPr/>
        </p:nvSpPr>
        <p:spPr>
          <a:xfrm>
            <a:off x="142613" y="5687672"/>
            <a:ext cx="5981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rial Black" panose="020B0A04020102020204" pitchFamily="34" charset="0"/>
              </a:rPr>
              <a:t>CRUD con Laravel y Vue.js</a:t>
            </a:r>
            <a:endParaRPr lang="es-VE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A9D2B9-3734-4B3B-A94E-48FA09AD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7" y="4028551"/>
            <a:ext cx="3179429" cy="13407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12F445-C9BF-4413-B248-A26ACBF60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127" y="-197442"/>
            <a:ext cx="2164360" cy="97036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7724D80-C464-481D-BC8C-A1E0683D2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10" y="2681954"/>
            <a:ext cx="1819347" cy="13170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BC1FF7-DE22-4B0D-9F2D-B3DE411D9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292" y="234507"/>
            <a:ext cx="2205719" cy="190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84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B07D2F-3EEE-4B1B-8775-3D8EB958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6A3F5E-F2A3-4866-BA98-4796C4A66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17464" r="31838" b="17717"/>
          <a:stretch/>
        </p:blipFill>
        <p:spPr>
          <a:xfrm>
            <a:off x="75500" y="4341582"/>
            <a:ext cx="1484852" cy="16190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1B7B21-DB79-4A57-B530-28A65018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5" r="23859"/>
          <a:stretch/>
        </p:blipFill>
        <p:spPr>
          <a:xfrm>
            <a:off x="7118106" y="469784"/>
            <a:ext cx="1707113" cy="14725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634600-7010-4BB6-8809-17F583FD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385" y="5310188"/>
            <a:ext cx="2449834" cy="6851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426445-87C9-42BC-90CA-489AB584D56F}"/>
              </a:ext>
            </a:extLst>
          </p:cNvPr>
          <p:cNvSpPr txBox="1"/>
          <p:nvPr/>
        </p:nvSpPr>
        <p:spPr>
          <a:xfrm>
            <a:off x="75500" y="124437"/>
            <a:ext cx="819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Aplicación Laravel - MongoDB</a:t>
            </a:r>
            <a:endParaRPr lang="es-VE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52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BE7E84F-DD31-4043-8A68-70112813EC12}"/>
              </a:ext>
            </a:extLst>
          </p:cNvPr>
          <p:cNvSpPr/>
          <p:nvPr/>
        </p:nvSpPr>
        <p:spPr>
          <a:xfrm>
            <a:off x="0" y="4530055"/>
            <a:ext cx="9144000" cy="15897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EF6853-7D20-4B40-8160-6894AA8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4D7FA-0944-4785-A543-27C3A6FE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385895"/>
            <a:ext cx="2416029" cy="2093620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7F691-B94A-44BE-8DDF-0F98BA170802}"/>
              </a:ext>
            </a:extLst>
          </p:cNvPr>
          <p:cNvSpPr txBox="1"/>
          <p:nvPr/>
        </p:nvSpPr>
        <p:spPr>
          <a:xfrm>
            <a:off x="209726" y="5216158"/>
            <a:ext cx="73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Proyectos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Vue.Js</a:t>
            </a:r>
            <a:endParaRPr lang="es-VE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1BAE7-78E6-424F-936B-7DB332A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3" b="28002"/>
          <a:stretch/>
        </p:blipFill>
        <p:spPr>
          <a:xfrm>
            <a:off x="6538171" y="5289065"/>
            <a:ext cx="2248948" cy="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1373</TotalTime>
  <Words>80</Words>
  <Application>Microsoft Office PowerPoint</Application>
  <PresentationFormat>Personalizado</PresentationFormat>
  <Paragraphs>25</Paragraphs>
  <Slides>31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86</cp:revision>
  <dcterms:created xsi:type="dcterms:W3CDTF">2021-08-08T21:42:52Z</dcterms:created>
  <dcterms:modified xsi:type="dcterms:W3CDTF">2021-11-04T19:52:17Z</dcterms:modified>
</cp:coreProperties>
</file>